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60" r:id="rId4"/>
    <p:sldId id="259" r:id="rId5"/>
    <p:sldId id="270" r:id="rId6"/>
    <p:sldId id="262" r:id="rId7"/>
    <p:sldId id="263" r:id="rId8"/>
    <p:sldId id="268" r:id="rId9"/>
    <p:sldId id="264" r:id="rId10"/>
    <p:sldId id="269" r:id="rId11"/>
    <p:sldId id="261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836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jpg>
</file>

<file path=ppt/media/image6.png>
</file>

<file path=ppt/media/image7.jpeg>
</file>

<file path=ppt/media/image8.png>
</file>

<file path=ppt/media/image9.png>
</file>

<file path=ppt/media/media1.wav>
</file>

<file path=ppt/media/media2.wav>
</file>

<file path=ppt/media/media3.wav>
</file>

<file path=ppt/media/media4.wav>
</file>

<file path=ppt/media/media5.wav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1E2C3-F548-4D04-83E6-56AF435D8493}" type="datetimeFigureOut">
              <a:rPr lang="en-ZA" smtClean="0"/>
              <a:t>2014-10-29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8A841D8E-FE41-4571-BE87-C0E3EF58417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2779301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1E2C3-F548-4D04-83E6-56AF435D8493}" type="datetimeFigureOut">
              <a:rPr lang="en-ZA" smtClean="0"/>
              <a:t>2014-10-29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8A841D8E-FE41-4571-BE87-C0E3EF58417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3699987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1E2C3-F548-4D04-83E6-56AF435D8493}" type="datetimeFigureOut">
              <a:rPr lang="en-ZA" smtClean="0"/>
              <a:t>2014-10-29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8A841D8E-FE41-4571-BE87-C0E3EF58417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1323807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1E2C3-F548-4D04-83E6-56AF435D8493}" type="datetimeFigureOut">
              <a:rPr lang="en-ZA" smtClean="0"/>
              <a:t>2014-10-29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8A841D8E-FE41-4571-BE87-C0E3EF584175}" type="slidenum">
              <a:rPr lang="en-ZA" smtClean="0"/>
              <a:t>‹#›</a:t>
            </a:fld>
            <a:endParaRPr lang="en-ZA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272739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1E2C3-F548-4D04-83E6-56AF435D8493}" type="datetimeFigureOut">
              <a:rPr lang="en-ZA" smtClean="0"/>
              <a:t>2014-10-29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8A841D8E-FE41-4571-BE87-C0E3EF58417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3098335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1E2C3-F548-4D04-83E6-56AF435D8493}" type="datetimeFigureOut">
              <a:rPr lang="en-ZA" smtClean="0"/>
              <a:t>2014-10-29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41D8E-FE41-4571-BE87-C0E3EF58417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151334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1E2C3-F548-4D04-83E6-56AF435D8493}" type="datetimeFigureOut">
              <a:rPr lang="en-ZA" smtClean="0"/>
              <a:t>2014-10-29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41D8E-FE41-4571-BE87-C0E3EF58417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8791123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1E2C3-F548-4D04-83E6-56AF435D8493}" type="datetimeFigureOut">
              <a:rPr lang="en-ZA" smtClean="0"/>
              <a:t>2014-10-29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41D8E-FE41-4571-BE87-C0E3EF58417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8319199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3441E2C3-F548-4D04-83E6-56AF435D8493}" type="datetimeFigureOut">
              <a:rPr lang="en-ZA" smtClean="0"/>
              <a:t>2014-10-29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8A841D8E-FE41-4571-BE87-C0E3EF58417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86997227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1E2C3-F548-4D04-83E6-56AF435D8493}" type="datetimeFigureOut">
              <a:rPr lang="en-ZA" smtClean="0"/>
              <a:t>2014-10-29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41D8E-FE41-4571-BE87-C0E3EF58417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7339808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1E2C3-F548-4D04-83E6-56AF435D8493}" type="datetimeFigureOut">
              <a:rPr lang="en-ZA" smtClean="0"/>
              <a:t>2014-10-29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8A841D8E-FE41-4571-BE87-C0E3EF58417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6862845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1E2C3-F548-4D04-83E6-56AF435D8493}" type="datetimeFigureOut">
              <a:rPr lang="en-ZA" smtClean="0"/>
              <a:t>2014-10-29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41D8E-FE41-4571-BE87-C0E3EF58417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3943011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1E2C3-F548-4D04-83E6-56AF435D8493}" type="datetimeFigureOut">
              <a:rPr lang="en-ZA" smtClean="0"/>
              <a:t>2014-10-29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41D8E-FE41-4571-BE87-C0E3EF58417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5083638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1E2C3-F548-4D04-83E6-56AF435D8493}" type="datetimeFigureOut">
              <a:rPr lang="en-ZA" smtClean="0"/>
              <a:t>2014-10-29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41D8E-FE41-4571-BE87-C0E3EF58417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84153764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1E2C3-F548-4D04-83E6-56AF435D8493}" type="datetimeFigureOut">
              <a:rPr lang="en-ZA" smtClean="0"/>
              <a:t>2014-10-29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41D8E-FE41-4571-BE87-C0E3EF58417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6128019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1E2C3-F548-4D04-83E6-56AF435D8493}" type="datetimeFigureOut">
              <a:rPr lang="en-ZA" smtClean="0"/>
              <a:t>2014-10-29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41D8E-FE41-4571-BE87-C0E3EF58417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8871956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1E2C3-F548-4D04-83E6-56AF435D8493}" type="datetimeFigureOut">
              <a:rPr lang="en-ZA" smtClean="0"/>
              <a:t>2014-10-29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41D8E-FE41-4571-BE87-C0E3EF58417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625117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41E2C3-F548-4D04-83E6-56AF435D8493}" type="datetimeFigureOut">
              <a:rPr lang="en-ZA" smtClean="0"/>
              <a:t>2014-10-29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41D8E-FE41-4571-BE87-C0E3EF58417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854322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2.wav"/><Relationship Id="rId7" Type="http://schemas.openxmlformats.org/officeDocument/2006/relationships/image" Target="../media/image9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wav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4.wav"/><Relationship Id="rId7" Type="http://schemas.openxmlformats.org/officeDocument/2006/relationships/image" Target="../media/image12.pn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4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 smtClean="0"/>
              <a:t>English isiXhosa Mobile Vocabulary Learner</a:t>
            </a:r>
            <a:endParaRPr lang="en-Z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ZA" sz="3600" dirty="0" smtClean="0"/>
              <a:t>Zandre Botha</a:t>
            </a:r>
            <a:endParaRPr lang="en-ZA" sz="3600" dirty="0"/>
          </a:p>
        </p:txBody>
      </p:sp>
    </p:spTree>
    <p:extLst>
      <p:ext uri="{BB962C8B-B14F-4D97-AF65-F5344CB8AC3E}">
        <p14:creationId xmlns:p14="http://schemas.microsoft.com/office/powerpoint/2010/main" val="124853023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Confused?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317879" y="2463199"/>
            <a:ext cx="6573461" cy="1758490"/>
          </a:xfrm>
        </p:spPr>
        <p:txBody>
          <a:bodyPr/>
          <a:lstStyle/>
          <a:p>
            <a:endParaRPr lang="en-ZA" dirty="0"/>
          </a:p>
        </p:txBody>
      </p:sp>
      <p:pic>
        <p:nvPicPr>
          <p:cNvPr id="1027" name="Picture 3" descr="Mol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086" y="1930152"/>
            <a:ext cx="9167096" cy="45830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2725263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Learn English or isiXhosa in a heartbeat!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ZA" sz="3200" dirty="0" smtClean="0"/>
              <a:t>Super cool features such as</a:t>
            </a:r>
          </a:p>
          <a:p>
            <a:pPr lvl="1"/>
            <a:r>
              <a:rPr lang="en-ZA" sz="3200" dirty="0" smtClean="0"/>
              <a:t>New Lessons with audio examples</a:t>
            </a:r>
          </a:p>
          <a:p>
            <a:pPr lvl="1"/>
            <a:r>
              <a:rPr lang="en-ZA" sz="3200" dirty="0" smtClean="0"/>
              <a:t>Voice pronunciation exercises</a:t>
            </a:r>
          </a:p>
          <a:p>
            <a:pPr lvl="1"/>
            <a:r>
              <a:rPr lang="en-ZA" sz="3200" dirty="0" smtClean="0"/>
              <a:t>Writing exercises</a:t>
            </a:r>
          </a:p>
          <a:p>
            <a:pPr lvl="1"/>
            <a:r>
              <a:rPr lang="en-ZA" sz="3200" dirty="0" smtClean="0"/>
              <a:t>Multi-choice exercises</a:t>
            </a:r>
          </a:p>
          <a:p>
            <a:pPr lvl="1"/>
            <a:r>
              <a:rPr lang="en-ZA" sz="3200" dirty="0" smtClean="0"/>
              <a:t>Matching exercises</a:t>
            </a:r>
            <a:endParaRPr lang="en-ZA" sz="3200" dirty="0"/>
          </a:p>
        </p:txBody>
      </p:sp>
    </p:spTree>
    <p:extLst>
      <p:ext uri="{BB962C8B-B14F-4D97-AF65-F5344CB8AC3E}">
        <p14:creationId xmlns:p14="http://schemas.microsoft.com/office/powerpoint/2010/main" val="351384558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Writing Exercises</a:t>
            </a:r>
            <a:endParaRPr lang="en-Z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457700" y="1834166"/>
            <a:ext cx="2733191" cy="4578240"/>
          </a:xfrm>
          <a:prstGeom prst="rect">
            <a:avLst/>
          </a:prstGeom>
        </p:spPr>
      </p:pic>
      <p:pic>
        <p:nvPicPr>
          <p:cNvPr id="5" name="x0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82400" y="610760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45559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ZA" dirty="0" smtClean="0"/>
              <a:t>The Molo app</a:t>
            </a:r>
            <a:endParaRPr lang="en-Z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201" y="2439195"/>
            <a:ext cx="3035300" cy="30353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637" y="2439195"/>
            <a:ext cx="3033713" cy="3020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75901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6521" y="203273"/>
            <a:ext cx="10787779" cy="10921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ZA" sz="3200" smtClean="0"/>
              <a:t>Track your </a:t>
            </a:r>
            <a:r>
              <a:rPr lang="en-ZA" sz="3200" dirty="0" smtClean="0"/>
              <a:t>progress and compete with friends with this super awesome scoreboard!</a:t>
            </a:r>
            <a:endParaRPr lang="en-ZA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0" y="1690687"/>
            <a:ext cx="4572000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31154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ZA" dirty="0" smtClean="0"/>
              <a:t>The Molo app</a:t>
            </a:r>
            <a:endParaRPr lang="en-Z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201" y="2439195"/>
            <a:ext cx="3035300" cy="30353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637" y="2439195"/>
            <a:ext cx="3033713" cy="3020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65716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0" y="753228"/>
            <a:ext cx="8767128" cy="5479456"/>
          </a:xfrm>
        </p:spPr>
      </p:pic>
    </p:spTree>
    <p:extLst>
      <p:ext uri="{BB962C8B-B14F-4D97-AF65-F5344CB8AC3E}">
        <p14:creationId xmlns:p14="http://schemas.microsoft.com/office/powerpoint/2010/main" val="269222411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Confused?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317879" y="2463199"/>
            <a:ext cx="6573461" cy="1758490"/>
          </a:xfrm>
        </p:spPr>
        <p:txBody>
          <a:bodyPr/>
          <a:lstStyle/>
          <a:p>
            <a:endParaRPr lang="en-ZA" dirty="0"/>
          </a:p>
        </p:txBody>
      </p:sp>
      <p:pic>
        <p:nvPicPr>
          <p:cNvPr id="1027" name="Picture 3" descr="Mol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086" y="1930152"/>
            <a:ext cx="9167096" cy="45830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6389891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Learn English or isiXhosa in a heartbeat!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ZA" sz="3200" dirty="0" smtClean="0"/>
              <a:t>Super cool features such as</a:t>
            </a:r>
          </a:p>
          <a:p>
            <a:pPr lvl="1"/>
            <a:r>
              <a:rPr lang="en-ZA" sz="3200" dirty="0" smtClean="0"/>
              <a:t>New Lessons with audio examples</a:t>
            </a:r>
          </a:p>
          <a:p>
            <a:pPr lvl="1"/>
            <a:r>
              <a:rPr lang="en-ZA" sz="3200" dirty="0" smtClean="0"/>
              <a:t>Voice pronunciation exercises</a:t>
            </a:r>
          </a:p>
          <a:p>
            <a:pPr lvl="1"/>
            <a:r>
              <a:rPr lang="en-ZA" sz="3200" dirty="0" smtClean="0"/>
              <a:t>Writing exercises</a:t>
            </a:r>
          </a:p>
          <a:p>
            <a:pPr lvl="1"/>
            <a:r>
              <a:rPr lang="en-ZA" sz="3200" dirty="0" smtClean="0"/>
              <a:t>Multi-choice exercises</a:t>
            </a:r>
          </a:p>
          <a:p>
            <a:pPr lvl="1"/>
            <a:r>
              <a:rPr lang="en-ZA" sz="3200" dirty="0" smtClean="0"/>
              <a:t>Matching exercises</a:t>
            </a:r>
            <a:endParaRPr lang="en-ZA" sz="3200" dirty="0"/>
          </a:p>
        </p:txBody>
      </p:sp>
    </p:spTree>
    <p:extLst>
      <p:ext uri="{BB962C8B-B14F-4D97-AF65-F5344CB8AC3E}">
        <p14:creationId xmlns:p14="http://schemas.microsoft.com/office/powerpoint/2010/main" val="11439781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ZA" dirty="0" smtClean="0"/>
              <a:t>The Molo app</a:t>
            </a:r>
            <a:endParaRPr lang="en-Z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201" y="2439195"/>
            <a:ext cx="3035300" cy="30353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637" y="2439195"/>
            <a:ext cx="3033713" cy="3020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53922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52965" y="2114550"/>
            <a:ext cx="2573046" cy="42973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10521079" cy="1094622"/>
          </a:xfrm>
        </p:spPr>
        <p:txBody>
          <a:bodyPr/>
          <a:lstStyle/>
          <a:p>
            <a:r>
              <a:rPr lang="en-ZA" dirty="0" smtClean="0"/>
              <a:t>Lessons &amp; Voice exercises with audio examples</a:t>
            </a:r>
            <a:endParaRPr lang="en-ZA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1891854" y="2114550"/>
            <a:ext cx="2581644" cy="4297363"/>
          </a:xfrm>
          <a:prstGeom prst="rect">
            <a:avLst/>
          </a:prstGeom>
        </p:spPr>
      </p:pic>
      <p:pic>
        <p:nvPicPr>
          <p:cNvPr id="9" name="x00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5154613"/>
            <a:ext cx="609600" cy="609600"/>
          </a:xfrm>
          <a:prstGeom prst="rect">
            <a:avLst/>
          </a:prstGeom>
        </p:spPr>
      </p:pic>
      <p:pic>
        <p:nvPicPr>
          <p:cNvPr id="10" name="x008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58023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64703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46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96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0" y="753228"/>
            <a:ext cx="8767128" cy="5479456"/>
          </a:xfrm>
        </p:spPr>
      </p:pic>
    </p:spTree>
    <p:extLst>
      <p:ext uri="{BB962C8B-B14F-4D97-AF65-F5344CB8AC3E}">
        <p14:creationId xmlns:p14="http://schemas.microsoft.com/office/powerpoint/2010/main" val="8334359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smtClean="0"/>
              <a:t>Multi-choice and Matching exercises</a:t>
            </a:r>
            <a:endParaRPr lang="en-Z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733551" y="1834166"/>
            <a:ext cx="2646052" cy="43990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37280" y="1834166"/>
            <a:ext cx="2664923" cy="4399063"/>
          </a:xfrm>
          <a:prstGeom prst="rect">
            <a:avLst/>
          </a:prstGeom>
        </p:spPr>
      </p:pic>
      <p:pic>
        <p:nvPicPr>
          <p:cNvPr id="6" name="x00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58550" y="4808358"/>
            <a:ext cx="609600" cy="609600"/>
          </a:xfrm>
          <a:prstGeom prst="rect">
            <a:avLst/>
          </a:prstGeom>
        </p:spPr>
      </p:pic>
      <p:pic>
        <p:nvPicPr>
          <p:cNvPr id="7" name="x010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58550" y="53188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52633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 advTm="8000">
        <p15:prstTrans prst="curtains"/>
      </p:transition>
    </mc:Choice>
    <mc:Fallback>
      <p:transition spd="slow" advTm="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103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5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TC104033917[[fn=Berlin]]</Template>
  <TotalTime>71</TotalTime>
  <Words>100</Words>
  <Application>Microsoft Office PowerPoint</Application>
  <PresentationFormat>Widescreen</PresentationFormat>
  <Paragraphs>25</Paragraphs>
  <Slides>14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Trebuchet MS</vt:lpstr>
      <vt:lpstr>Wingdings</vt:lpstr>
      <vt:lpstr>Berlin</vt:lpstr>
      <vt:lpstr>English isiXhosa Mobile Vocabulary Learner</vt:lpstr>
      <vt:lpstr>The Molo app</vt:lpstr>
      <vt:lpstr>PowerPoint Presentation</vt:lpstr>
      <vt:lpstr>Confused?</vt:lpstr>
      <vt:lpstr>Learn English or isiXhosa in a heartbeat!</vt:lpstr>
      <vt:lpstr>The Molo app</vt:lpstr>
      <vt:lpstr>Lessons &amp; Voice exercises with audio examples</vt:lpstr>
      <vt:lpstr>PowerPoint Presentation</vt:lpstr>
      <vt:lpstr>Multi-choice and Matching exercises</vt:lpstr>
      <vt:lpstr>Confused?</vt:lpstr>
      <vt:lpstr>Learn English or isiXhosa in a heartbeat!</vt:lpstr>
      <vt:lpstr>Writing Exercises</vt:lpstr>
      <vt:lpstr>The Molo app</vt:lpstr>
      <vt:lpstr>PowerPoint Presentation</vt:lpstr>
    </vt:vector>
  </TitlesOfParts>
  <Company>NMMU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English isiXhosa Mobile Vocabulary Learner</dc:title>
  <dc:creator>Botha, Zandre (Mr) (s214326195)</dc:creator>
  <cp:lastModifiedBy>Botha, Zandre (Mr) (s214326195)</cp:lastModifiedBy>
  <cp:revision>9</cp:revision>
  <dcterms:created xsi:type="dcterms:W3CDTF">2014-10-29T07:48:43Z</dcterms:created>
  <dcterms:modified xsi:type="dcterms:W3CDTF">2014-10-29T09:00:22Z</dcterms:modified>
</cp:coreProperties>
</file>

<file path=docProps/thumbnail.jpeg>
</file>